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Nuni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fntdata"/><Relationship Id="rId14" Type="http://schemas.openxmlformats.org/officeDocument/2006/relationships/font" Target="fonts/Nunito-regular.fntdata"/><Relationship Id="rId17" Type="http://schemas.openxmlformats.org/officeDocument/2006/relationships/font" Target="fonts/Nunito-boldItalic.fntdata"/><Relationship Id="rId16"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d2ab7c56fb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d2ab7c56fb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d2ab7c56fb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d2ab7c56fb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d2ab7c56fb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d2ab7c56f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d2ab7c56fb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d2ab7c56fb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d2ab7c56fb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d2ab7c56fb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d2ab7c56fb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d2ab7c56fb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d2ab7c56fb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d2ab7c56fb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pl"/>
              <a:t>Praktyki w Słowenii</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l"/>
              <a:t>Krzysztof Goiński</a:t>
            </a:r>
            <a:endParaRPr/>
          </a:p>
        </p:txBody>
      </p:sp>
      <p:pic>
        <p:nvPicPr>
          <p:cNvPr id="130" name="Google Shape;130;p13" title="651895963_907021018795846_7285517518703382121_n.jpg"/>
          <p:cNvPicPr preferRelativeResize="0"/>
          <p:nvPr/>
        </p:nvPicPr>
        <p:blipFill>
          <a:blip r:embed="rId3">
            <a:alphaModFix/>
          </a:blip>
          <a:stretch>
            <a:fillRect/>
          </a:stretch>
        </p:blipFill>
        <p:spPr>
          <a:xfrm>
            <a:off x="214963" y="225450"/>
            <a:ext cx="8714074" cy="1217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665775" y="831000"/>
            <a:ext cx="2745000" cy="222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pl"/>
              <a:t>Wyjazd z Poznania pociągiem do Wrocławia</a:t>
            </a:r>
            <a:endParaRPr b="1"/>
          </a:p>
        </p:txBody>
      </p:sp>
      <p:pic>
        <p:nvPicPr>
          <p:cNvPr id="136" name="Google Shape;136;p14" title="1774530893556.jpeg"/>
          <p:cNvPicPr preferRelativeResize="0"/>
          <p:nvPr/>
        </p:nvPicPr>
        <p:blipFill>
          <a:blip r:embed="rId3">
            <a:alphaModFix/>
          </a:blip>
          <a:stretch>
            <a:fillRect/>
          </a:stretch>
        </p:blipFill>
        <p:spPr>
          <a:xfrm>
            <a:off x="4075347" y="1028900"/>
            <a:ext cx="4205874" cy="31544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845600"/>
            <a:ext cx="3526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pl"/>
              <a:t>Maribor - Słowenia</a:t>
            </a:r>
            <a:endParaRPr b="1"/>
          </a:p>
        </p:txBody>
      </p:sp>
      <p:sp>
        <p:nvSpPr>
          <p:cNvPr id="142" name="Google Shape;142;p15"/>
          <p:cNvSpPr txBox="1"/>
          <p:nvPr>
            <p:ph idx="1" type="body"/>
          </p:nvPr>
        </p:nvSpPr>
        <p:spPr>
          <a:xfrm>
            <a:off x="5032125" y="2678275"/>
            <a:ext cx="3126000" cy="202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pl"/>
              <a:t>Po tym jak trafiliśmy do Wrocławia to cała nasza grupa jechała do Mariboru. Bardzo ładnego i urokliwego miasta w którym można zrobić lub zobaczyć wiele rzeczy. Mogliśmy swobodnie się po nim poruszyć podczas naszego czasu wolnego.</a:t>
            </a:r>
            <a:endParaRPr b="1"/>
          </a:p>
        </p:txBody>
      </p:sp>
      <p:pic>
        <p:nvPicPr>
          <p:cNvPr id="143" name="Google Shape;143;p15" title="IMG_20260301_092650.jpg"/>
          <p:cNvPicPr preferRelativeResize="0"/>
          <p:nvPr/>
        </p:nvPicPr>
        <p:blipFill>
          <a:blip r:embed="rId3">
            <a:alphaModFix/>
          </a:blip>
          <a:stretch>
            <a:fillRect/>
          </a:stretch>
        </p:blipFill>
        <p:spPr>
          <a:xfrm>
            <a:off x="1432625" y="1521675"/>
            <a:ext cx="2387101" cy="3182802"/>
          </a:xfrm>
          <a:prstGeom prst="rect">
            <a:avLst/>
          </a:prstGeom>
          <a:noFill/>
          <a:ln>
            <a:noFill/>
          </a:ln>
        </p:spPr>
      </p:pic>
      <p:pic>
        <p:nvPicPr>
          <p:cNvPr id="144" name="Google Shape;144;p15" title="IMG_20260302_142525.jpg"/>
          <p:cNvPicPr preferRelativeResize="0"/>
          <p:nvPr/>
        </p:nvPicPr>
        <p:blipFill>
          <a:blip r:embed="rId4">
            <a:alphaModFix/>
          </a:blip>
          <a:stretch>
            <a:fillRect/>
          </a:stretch>
        </p:blipFill>
        <p:spPr>
          <a:xfrm>
            <a:off x="5712000" y="409450"/>
            <a:ext cx="1701627" cy="2268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556225" y="736050"/>
            <a:ext cx="34023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pl"/>
              <a:t>Praktyka zawodowa</a:t>
            </a:r>
            <a:endParaRPr b="1"/>
          </a:p>
        </p:txBody>
      </p:sp>
      <p:sp>
        <p:nvSpPr>
          <p:cNvPr id="150" name="Google Shape;150;p16"/>
          <p:cNvSpPr txBox="1"/>
          <p:nvPr>
            <p:ph idx="1" type="body"/>
          </p:nvPr>
        </p:nvSpPr>
        <p:spPr>
          <a:xfrm>
            <a:off x="819150" y="1635975"/>
            <a:ext cx="2774100" cy="280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pl"/>
              <a:t>Praktyka odbywała się w mieście Celje oddalonego około godziny od Mariboru. To tam pod okiem naszego mentora tworzyliśmy strony internetową z pomocą sztucznej inteligencji dzięki czemu proces tworzenia i testowania strony przebiegał szybko i bezproblemowo. Wszystko to w firmie Sibl d.o.o w której panowała rodzinna atmosfera i życzliwi ludzie do których mogliśmy porozmawiać lub poprosić o pomoc</a:t>
            </a:r>
            <a:endParaRPr/>
          </a:p>
        </p:txBody>
      </p:sp>
      <p:pic>
        <p:nvPicPr>
          <p:cNvPr id="151" name="Google Shape;151;p16" title="IMG_20260312_091731.jpg"/>
          <p:cNvPicPr preferRelativeResize="0"/>
          <p:nvPr/>
        </p:nvPicPr>
        <p:blipFill rotWithShape="1">
          <a:blip r:embed="rId3">
            <a:alphaModFix/>
          </a:blip>
          <a:srcRect b="438" l="0" r="0" t="0"/>
          <a:stretch/>
        </p:blipFill>
        <p:spPr>
          <a:xfrm>
            <a:off x="4096175" y="427775"/>
            <a:ext cx="2231025" cy="2961700"/>
          </a:xfrm>
          <a:prstGeom prst="rect">
            <a:avLst/>
          </a:prstGeom>
          <a:noFill/>
          <a:ln>
            <a:noFill/>
          </a:ln>
        </p:spPr>
      </p:pic>
      <p:pic>
        <p:nvPicPr>
          <p:cNvPr id="152" name="Google Shape;152;p16" title="IMG_20260310_084751.jpg"/>
          <p:cNvPicPr preferRelativeResize="0"/>
          <p:nvPr/>
        </p:nvPicPr>
        <p:blipFill>
          <a:blip r:embed="rId4">
            <a:alphaModFix/>
          </a:blip>
          <a:stretch>
            <a:fillRect/>
          </a:stretch>
        </p:blipFill>
        <p:spPr>
          <a:xfrm>
            <a:off x="6485525" y="1726575"/>
            <a:ext cx="2221275" cy="296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pl"/>
              <a:t>Czas wolny</a:t>
            </a:r>
            <a:endParaRPr b="1"/>
          </a:p>
        </p:txBody>
      </p:sp>
      <p:sp>
        <p:nvSpPr>
          <p:cNvPr id="158" name="Google Shape;158;p17"/>
          <p:cNvSpPr txBox="1"/>
          <p:nvPr>
            <p:ph idx="1" type="body"/>
          </p:nvPr>
        </p:nvSpPr>
        <p:spPr>
          <a:xfrm>
            <a:off x="5719800" y="2234875"/>
            <a:ext cx="2810700" cy="2512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pl"/>
              <a:t>Podczas czasu wolnego sami </a:t>
            </a:r>
            <a:r>
              <a:rPr b="1" lang="pl"/>
              <a:t>zdecydowaliśmy</a:t>
            </a:r>
            <a:r>
              <a:rPr b="1" lang="pl"/>
              <a:t> co chcemy robić i większość z nas poświęcała ten czas na to aby lepiej poznać miasto i okolice.  Nie licząc wycieczki zobaczyliśmy takie miejsca jak Pyramida czy Calwary. Ewentualnie przygotowaliśmy sobie posiłki lub szliśmy do restauracji.</a:t>
            </a:r>
            <a:endParaRPr b="1"/>
          </a:p>
        </p:txBody>
      </p:sp>
      <p:pic>
        <p:nvPicPr>
          <p:cNvPr id="159" name="Google Shape;159;p17" title="IMG_20260307_192733.jpg"/>
          <p:cNvPicPr preferRelativeResize="0"/>
          <p:nvPr/>
        </p:nvPicPr>
        <p:blipFill>
          <a:blip r:embed="rId3">
            <a:alphaModFix/>
          </a:blip>
          <a:stretch>
            <a:fillRect/>
          </a:stretch>
        </p:blipFill>
        <p:spPr>
          <a:xfrm>
            <a:off x="780500" y="1631250"/>
            <a:ext cx="2278875" cy="3038500"/>
          </a:xfrm>
          <a:prstGeom prst="rect">
            <a:avLst/>
          </a:prstGeom>
          <a:noFill/>
          <a:ln>
            <a:noFill/>
          </a:ln>
        </p:spPr>
      </p:pic>
      <p:pic>
        <p:nvPicPr>
          <p:cNvPr id="160" name="Google Shape;160;p17" title="IMG_20260315_170419.jpg"/>
          <p:cNvPicPr preferRelativeResize="0"/>
          <p:nvPr/>
        </p:nvPicPr>
        <p:blipFill>
          <a:blip r:embed="rId4">
            <a:alphaModFix/>
          </a:blip>
          <a:stretch>
            <a:fillRect/>
          </a:stretch>
        </p:blipFill>
        <p:spPr>
          <a:xfrm>
            <a:off x="3284825" y="637975"/>
            <a:ext cx="2278875" cy="3038500"/>
          </a:xfrm>
          <a:prstGeom prst="rect">
            <a:avLst/>
          </a:prstGeom>
          <a:noFill/>
          <a:ln>
            <a:noFill/>
          </a:ln>
        </p:spPr>
      </p:pic>
      <p:pic>
        <p:nvPicPr>
          <p:cNvPr id="161" name="Google Shape;161;p17" title="IMG_20260314_155829.jpg"/>
          <p:cNvPicPr preferRelativeResize="0"/>
          <p:nvPr/>
        </p:nvPicPr>
        <p:blipFill>
          <a:blip r:embed="rId5">
            <a:alphaModFix/>
          </a:blip>
          <a:stretch>
            <a:fillRect/>
          </a:stretch>
        </p:blipFill>
        <p:spPr>
          <a:xfrm>
            <a:off x="5863374" y="324725"/>
            <a:ext cx="2278875" cy="1756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819150" y="845600"/>
            <a:ext cx="2051100" cy="6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pl"/>
              <a:t>Jedzenie</a:t>
            </a:r>
            <a:endParaRPr b="1"/>
          </a:p>
        </p:txBody>
      </p:sp>
      <p:sp>
        <p:nvSpPr>
          <p:cNvPr id="167" name="Google Shape;167;p18"/>
          <p:cNvSpPr txBox="1"/>
          <p:nvPr>
            <p:ph idx="1" type="body"/>
          </p:nvPr>
        </p:nvSpPr>
        <p:spPr>
          <a:xfrm>
            <a:off x="819150" y="1519100"/>
            <a:ext cx="2401800" cy="291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pl"/>
              <a:t>Wracając jeszcze do kwestii żywieniowych to były do wyboru dwie opcje:</a:t>
            </a:r>
            <a:endParaRPr b="1"/>
          </a:p>
          <a:p>
            <a:pPr indent="0" lvl="0" marL="0" rtl="0" algn="l">
              <a:spcBef>
                <a:spcPts val="1200"/>
              </a:spcBef>
              <a:spcAft>
                <a:spcPts val="0"/>
              </a:spcAft>
              <a:buNone/>
            </a:pPr>
            <a:r>
              <a:rPr b="1" lang="pl"/>
              <a:t>-wyjście na miasto</a:t>
            </a:r>
            <a:endParaRPr b="1"/>
          </a:p>
          <a:p>
            <a:pPr indent="0" lvl="0" marL="0" rtl="0" algn="l">
              <a:spcBef>
                <a:spcPts val="1200"/>
              </a:spcBef>
              <a:spcAft>
                <a:spcPts val="0"/>
              </a:spcAft>
              <a:buNone/>
            </a:pPr>
            <a:r>
              <a:rPr b="1" lang="pl"/>
              <a:t>-gotowanie samemu</a:t>
            </a:r>
            <a:endParaRPr b="1"/>
          </a:p>
          <a:p>
            <a:pPr indent="0" lvl="0" marL="0" rtl="0" algn="l">
              <a:spcBef>
                <a:spcPts val="1200"/>
              </a:spcBef>
              <a:spcAft>
                <a:spcPts val="1200"/>
              </a:spcAft>
              <a:buNone/>
            </a:pPr>
            <a:r>
              <a:rPr b="1" lang="pl"/>
              <a:t>Większość z nas koniec </a:t>
            </a:r>
            <a:r>
              <a:rPr b="1" lang="pl"/>
              <a:t>końców</a:t>
            </a:r>
            <a:r>
              <a:rPr b="1" lang="pl"/>
              <a:t> przeważnie gotowała w hotelu jednakże zdarzało nam się okazjonalnie gdzieś wyjść aby </a:t>
            </a:r>
            <a:r>
              <a:rPr b="1" lang="pl"/>
              <a:t>spróbować</a:t>
            </a:r>
            <a:r>
              <a:rPr b="1" lang="pl"/>
              <a:t> nowych rzeczy</a:t>
            </a:r>
            <a:endParaRPr b="1"/>
          </a:p>
        </p:txBody>
      </p:sp>
      <p:pic>
        <p:nvPicPr>
          <p:cNvPr id="168" name="Google Shape;168;p18" title="IMG_20260301_195615.jpg"/>
          <p:cNvPicPr preferRelativeResize="0"/>
          <p:nvPr/>
        </p:nvPicPr>
        <p:blipFill>
          <a:blip r:embed="rId3">
            <a:alphaModFix/>
          </a:blip>
          <a:stretch>
            <a:fillRect/>
          </a:stretch>
        </p:blipFill>
        <p:spPr>
          <a:xfrm>
            <a:off x="3738525" y="620800"/>
            <a:ext cx="2773782" cy="3698376"/>
          </a:xfrm>
          <a:prstGeom prst="rect">
            <a:avLst/>
          </a:prstGeom>
          <a:noFill/>
          <a:ln>
            <a:noFill/>
          </a:ln>
        </p:spPr>
      </p:pic>
      <p:pic>
        <p:nvPicPr>
          <p:cNvPr id="169" name="Google Shape;169;p18" title="IMG_20260306_170124.jpg"/>
          <p:cNvPicPr preferRelativeResize="0"/>
          <p:nvPr/>
        </p:nvPicPr>
        <p:blipFill>
          <a:blip r:embed="rId4">
            <a:alphaModFix/>
          </a:blip>
          <a:stretch>
            <a:fillRect/>
          </a:stretch>
        </p:blipFill>
        <p:spPr>
          <a:xfrm>
            <a:off x="6628800" y="620800"/>
            <a:ext cx="1403946" cy="1871928"/>
          </a:xfrm>
          <a:prstGeom prst="rect">
            <a:avLst/>
          </a:prstGeom>
          <a:noFill/>
          <a:ln>
            <a:noFill/>
          </a:ln>
        </p:spPr>
      </p:pic>
      <p:pic>
        <p:nvPicPr>
          <p:cNvPr id="170" name="Google Shape;170;p18" title="IMG_20260314_220436.jpg"/>
          <p:cNvPicPr preferRelativeResize="0"/>
          <p:nvPr/>
        </p:nvPicPr>
        <p:blipFill>
          <a:blip r:embed="rId5">
            <a:alphaModFix/>
          </a:blip>
          <a:stretch>
            <a:fillRect/>
          </a:stretch>
        </p:blipFill>
        <p:spPr>
          <a:xfrm>
            <a:off x="6628800" y="2609211"/>
            <a:ext cx="1282472" cy="17099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819150" y="845600"/>
            <a:ext cx="35190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pl"/>
              <a:t>Dlaczego warto było się wybrać?</a:t>
            </a:r>
            <a:endParaRPr b="1"/>
          </a:p>
        </p:txBody>
      </p:sp>
      <p:sp>
        <p:nvSpPr>
          <p:cNvPr id="176" name="Google Shape;176;p19"/>
          <p:cNvSpPr txBox="1"/>
          <p:nvPr>
            <p:ph idx="1" type="body"/>
          </p:nvPr>
        </p:nvSpPr>
        <p:spPr>
          <a:xfrm>
            <a:off x="4666950" y="845600"/>
            <a:ext cx="4017000" cy="230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a:t>Odbycie praktyki w takim miejscu było niezapomnianym </a:t>
            </a:r>
            <a:r>
              <a:rPr lang="pl"/>
              <a:t>doświadczeniem</a:t>
            </a:r>
            <a:r>
              <a:rPr lang="pl"/>
              <a:t> ponieważ mogliśmy przetestować swoje kompetencje językowe i informatyczne oraz musieliśmy się usamodzielnić dość mocno aby nie chodzić brudni lub głodni. Widzieliśmy wspaniałe miejsca oraz zaznaliśmy częściowo jak to jest być dorosłym. Warto też nadmienić że mieliśmy naprawdę wspaniałą grupę która sie zawsze wspierała w potrzebie. Gdybym mógł to  chciałbym znowu to powtórzyć</a:t>
            </a:r>
            <a:endParaRPr/>
          </a:p>
        </p:txBody>
      </p:sp>
      <p:pic>
        <p:nvPicPr>
          <p:cNvPr id="177" name="Google Shape;177;p19" title="images.png"/>
          <p:cNvPicPr preferRelativeResize="0"/>
          <p:nvPr/>
        </p:nvPicPr>
        <p:blipFill>
          <a:blip r:embed="rId3">
            <a:alphaModFix/>
          </a:blip>
          <a:stretch>
            <a:fillRect/>
          </a:stretch>
        </p:blipFill>
        <p:spPr>
          <a:xfrm>
            <a:off x="1079950" y="1843050"/>
            <a:ext cx="2929700" cy="2916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Zakończenie</a:t>
            </a:r>
            <a:endParaRPr/>
          </a:p>
        </p:txBody>
      </p:sp>
      <p:sp>
        <p:nvSpPr>
          <p:cNvPr id="183" name="Google Shape;183;p2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a:t>#funduszeUE Projekt ”Elektryk” - praktyki zawodowe to nasza szansa na rozwój 2” o numerze 2025-1-PL01-KA122-VET-000307398 jest realizowany w ramach programu „Zagraniczna mobilność edukacyjna uczniów i absolwentów oraz kadry kształcenia zawodowego (VET-2)” współfinansowanego przez Unię Europejską ze środków Europejskiego Funduszu Społecznego+, w Programie Fundusze Europejskie dla Rozwoju Społecznego 2021-2027 realizowanego na zasadach Programu Erasmus+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